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4A1BA-FFAC-4DED-ACFB-E2E20B6E747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4D67F-45C9-4B11-B9AE-B851DE8E6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08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4D67F-45C9-4B11-B9AE-B851DE8E6C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56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8D0E-C8E7-9CD3-6437-6DF20BA6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F9A99-D740-EB29-6035-1A090DBC3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30205-BFAD-2782-7D4D-C7150893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93FBC-66B3-9C45-445D-41BAD132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CC8BB-A047-7783-B6ED-5EF59DB9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4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F68-F3ED-A65F-9637-CB5C3F36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7EDD0-F4B1-B1F3-4FF6-90A461063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9D1D-D34B-10EA-F7CD-931E2789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7EE79-65B0-8A04-0DC1-5CEE76B1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82E3-1E95-FCDD-B54D-CE1BAFE9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92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44F18-A397-B9AA-5591-4924AC028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51DE8-8DF5-1B88-6703-283AEA28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A9B4-A852-7E89-C368-B4F7AF9F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2187C-2389-DE57-ACD0-0EFEF94A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6DD7F-379D-9401-AB52-0B99C5C1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37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165D-974C-5915-D6C6-E0FDD92B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66C3-981F-14CD-AB65-570A739F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18A5-6086-13F6-F868-D98C5419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08FD-3021-4D5D-9EF3-FAB3747B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324C9-ACFB-BE4D-10DD-EABBDB86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00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68F4-38D9-527C-75A1-BC655D3F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2D20A-A215-9EBD-98CE-920971D6D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14894-959B-B287-FFD7-D93CF442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388-7C75-4F3F-59EE-9626927D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A69E1-99EA-F29A-D362-A7C7B1C8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9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2A0F-9A5A-4A71-6FD1-82CA7727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7026-04AF-9B60-B5C6-FE0192B94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141FD-C0C5-95A1-1A39-EB7396A4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8966C-9E96-5E3E-CD24-74D7DD5A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7F9CD-EF3C-57E5-59B0-C5C88052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C07B0-8DED-F340-178E-D0E12768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02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9F37-B1CF-9883-2CAC-9344F7B0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25238-A040-A7AD-56E3-30DE157D9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BD37F-5A77-846F-6179-F546748B6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43F7C-2C35-B151-8DC5-9D60EB89B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2295E-F888-8DA1-1C29-8A5B2C088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35D59-B7AD-E154-DB39-7C3533A7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0FF0B-26FD-E00F-05F5-8F196A2F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D02AC-E9C5-E6C2-CF1F-0ABCF285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42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666C-3AAF-8BEB-9497-84BEA7BC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1A9A5-2978-EBDF-F6B9-DC497B0F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7DFAD-ECF6-1501-D2FC-5B1D5EE3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5634F-2865-8F8B-A194-E74DAEB7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6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B93A27-017A-E8D5-E1C4-BCEB8CD6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E8C03-B00C-1F5D-C54F-B092020E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0DEE-87D3-2DE8-FEAE-24F1A408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30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3B4-6FA8-B096-EE28-62060059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864E-D8F7-6BA1-CEF8-A0073E37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CF60F-AC24-22DE-451C-88671677D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1FD54-62F8-6B5F-D161-B821DF5C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1776E-C9FE-73A9-588C-31FE765F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CC9AE-4EEB-E85F-0184-8074E53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21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4613-9883-069E-66C0-7FF52314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51852-FE0E-2537-AA64-888978DCE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09A99-9DF8-F746-57CA-C50EE905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2B8C2-ADD5-CF2E-7F77-553FB3D5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36CD1-7928-953D-A66B-911B383A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ACD0C-8CF9-CB98-F8A5-1FE27A06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2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6D5F8-406B-F13D-8A30-CC087BC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3DB0F-37A9-1CB6-7C2F-B3D9F087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1662-63CB-170E-DF83-E46C7FCD8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EF57C9-58EE-47DC-8792-C4BCAB870C9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37BEF-E33A-9B0E-93EC-7F7958AB3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270D6-9145-50A3-D2CC-80D7E00A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BF087-2BF2-4E8B-9D74-26E1F9BA16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34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4330-EAC3-5235-0C82-F5F7CD3ED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F11F-DA47-EBB5-2F9E-7DE77D776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dog running&#10;&#10;AI-generated content may be incorrect.">
            <a:extLst>
              <a:ext uri="{FF2B5EF4-FFF2-40B4-BE49-F238E27FC236}">
                <a16:creationId xmlns:a16="http://schemas.microsoft.com/office/drawing/2014/main" id="{12CF1551-D3C3-6950-BE45-F3D189FE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4"/>
            <a:ext cx="12192000" cy="67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F5C1-2D59-4E96-EEF9-BC0344D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61B5-BADF-F535-2FF0-EEA5D361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DF8E6F-E5B9-BB92-2BB3-8083983D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76768" cy="6857999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960E49-B291-AAC8-896F-5F31A983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768" y="-1"/>
            <a:ext cx="4766398" cy="6858001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DA8C9DC-24D6-E81F-5E74-664405673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66" y="-2"/>
            <a:ext cx="41488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F149-ADCD-04E2-2DF3-BCA80CB8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6272E-1FDA-D1B9-8EF9-2B99C1F1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dog lying on a window sill&#10;&#10;AI-generated content may be incorrect.">
            <a:extLst>
              <a:ext uri="{FF2B5EF4-FFF2-40B4-BE49-F238E27FC236}">
                <a16:creationId xmlns:a16="http://schemas.microsoft.com/office/drawing/2014/main" id="{014CBBB2-D5D1-2EEF-B5E0-AF2C6E9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886"/>
            <a:ext cx="12061371" cy="6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8349-D19F-5C21-DC25-D0384A70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0D33-4BAD-519F-2910-23618F9D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D3E49178-38CE-A6DB-8B31-CA5D633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382521"/>
            <a:ext cx="10992415" cy="59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764C-B603-9315-A37F-6ED48BFD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FE01-22F5-CBA0-9379-527F2049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screenshot of a dog running&#10;&#10;AI-generated content may be incorrect.">
            <a:extLst>
              <a:ext uri="{FF2B5EF4-FFF2-40B4-BE49-F238E27FC236}">
                <a16:creationId xmlns:a16="http://schemas.microsoft.com/office/drawing/2014/main" id="{29C4C63D-D650-2483-C91F-C968F40E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87" y="-1"/>
            <a:ext cx="12098512" cy="6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CDAB-E497-6753-6ED4-54FB3B91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92B1-5A7B-5FE6-5BE9-90CCA2E09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629A737-CD83-F70D-9AEE-3387B394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40" y="222657"/>
            <a:ext cx="11363822" cy="55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</Words>
  <Application>Microsoft Office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Katyayani Verma</dc:creator>
  <cp:lastModifiedBy>Katyayani Verma</cp:lastModifiedBy>
  <cp:revision>1</cp:revision>
  <dcterms:created xsi:type="dcterms:W3CDTF">2025-12-29T11:23:17Z</dcterms:created>
  <dcterms:modified xsi:type="dcterms:W3CDTF">2025-12-29T11:31:09Z</dcterms:modified>
</cp:coreProperties>
</file>